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3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04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59B0-0CDF-4651-B31A-854E7AFB5BE7}" type="datetimeFigureOut">
              <a:rPr lang="he-IL" smtClean="0"/>
              <a:t>י"ח/חשון/תשפ"ב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C754-A39B-4865-A328-45FA828A8F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5107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59B0-0CDF-4651-B31A-854E7AFB5BE7}" type="datetimeFigureOut">
              <a:rPr lang="he-IL" smtClean="0"/>
              <a:t>י"ח/חשון/תשפ"ב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C754-A39B-4865-A328-45FA828A8F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358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59B0-0CDF-4651-B31A-854E7AFB5BE7}" type="datetimeFigureOut">
              <a:rPr lang="he-IL" smtClean="0"/>
              <a:t>י"ח/חשון/תשפ"ב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C754-A39B-4865-A328-45FA828A8F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445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59B0-0CDF-4651-B31A-854E7AFB5BE7}" type="datetimeFigureOut">
              <a:rPr lang="he-IL" smtClean="0"/>
              <a:t>י"ח/חשון/תשפ"ב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C754-A39B-4865-A328-45FA828A8F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67083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59B0-0CDF-4651-B31A-854E7AFB5BE7}" type="datetimeFigureOut">
              <a:rPr lang="he-IL" smtClean="0"/>
              <a:t>י"ח/חשון/תשפ"ב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C754-A39B-4865-A328-45FA828A8F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93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59B0-0CDF-4651-B31A-854E7AFB5BE7}" type="datetimeFigureOut">
              <a:rPr lang="he-IL" smtClean="0"/>
              <a:t>י"ח/חשון/תשפ"ב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C754-A39B-4865-A328-45FA828A8F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30442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59B0-0CDF-4651-B31A-854E7AFB5BE7}" type="datetimeFigureOut">
              <a:rPr lang="he-IL" smtClean="0"/>
              <a:t>י"ח/חשון/תשפ"ב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C754-A39B-4865-A328-45FA828A8F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0011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59B0-0CDF-4651-B31A-854E7AFB5BE7}" type="datetimeFigureOut">
              <a:rPr lang="he-IL" smtClean="0"/>
              <a:t>י"ח/חשון/תשפ"ב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C754-A39B-4865-A328-45FA828A8F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23262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59B0-0CDF-4651-B31A-854E7AFB5BE7}" type="datetimeFigureOut">
              <a:rPr lang="he-IL" smtClean="0"/>
              <a:t>י"ח/חשון/תשפ"ב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C754-A39B-4865-A328-45FA828A8F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0199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59B0-0CDF-4651-B31A-854E7AFB5BE7}" type="datetimeFigureOut">
              <a:rPr lang="he-IL" smtClean="0"/>
              <a:t>י"ח/חשון/תשפ"ב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C754-A39B-4865-A328-45FA828A8F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9279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59B0-0CDF-4651-B31A-854E7AFB5BE7}" type="datetimeFigureOut">
              <a:rPr lang="he-IL" smtClean="0"/>
              <a:t>י"ח/חשון/תשפ"ב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C754-A39B-4865-A328-45FA828A8F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1884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659B0-0CDF-4651-B31A-854E7AFB5BE7}" type="datetimeFigureOut">
              <a:rPr lang="he-IL" smtClean="0"/>
              <a:t>י"ח/חשון/תשפ"ב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3C754-A39B-4865-A328-45FA828A8F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083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962" y="101359"/>
            <a:ext cx="12145875" cy="166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99" y="101359"/>
            <a:ext cx="1341369" cy="122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5"/>
          <p:cNvSpPr/>
          <p:nvPr/>
        </p:nvSpPr>
        <p:spPr>
          <a:xfrm>
            <a:off x="3947821" y="2967335"/>
            <a:ext cx="42963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טיול ל</a:t>
            </a:r>
            <a:r>
              <a:rPr lang="he-IL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נחל צאלים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99" y="-86086"/>
            <a:ext cx="1405110" cy="145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7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582" y="101359"/>
            <a:ext cx="12145875" cy="166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99" y="101359"/>
            <a:ext cx="1341369" cy="122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5"/>
          <p:cNvSpPr/>
          <p:nvPr/>
        </p:nvSpPr>
        <p:spPr>
          <a:xfrm>
            <a:off x="4367211" y="403511"/>
            <a:ext cx="4006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למי זה מתאים?</a:t>
            </a: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99" y="-86086"/>
            <a:ext cx="1405110" cy="14510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55280" y="2202180"/>
            <a:ext cx="310134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תהליך ט'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גיל תיכון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שכבת </a:t>
            </a:r>
            <a:r>
              <a:rPr lang="he-IL" dirty="0" err="1" smtClean="0"/>
              <a:t>יב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9941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962" y="101359"/>
            <a:ext cx="12145875" cy="166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99" y="101359"/>
            <a:ext cx="1341369" cy="122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5"/>
          <p:cNvSpPr/>
          <p:nvPr/>
        </p:nvSpPr>
        <p:spPr>
          <a:xfrm>
            <a:off x="4571385" y="252435"/>
            <a:ext cx="28071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אופי הטיול</a:t>
            </a: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22720" y="1767780"/>
            <a:ext cx="460248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מספר ימים:1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מספר ק"מ: 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דרגת קושי :</a:t>
            </a:r>
            <a:r>
              <a:rPr lang="en-US" dirty="0" smtClean="0"/>
              <a:t> </a:t>
            </a:r>
            <a:r>
              <a:rPr lang="he-IL" dirty="0" smtClean="0"/>
              <a:t>מטיבי לכת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לינה ב: חניון ברכת צפירה</a:t>
            </a:r>
            <a:r>
              <a:rPr lang="en-US" dirty="0" smtClean="0"/>
              <a:t/>
            </a:r>
            <a:br>
              <a:rPr lang="en-US" dirty="0" smtClean="0"/>
            </a:br>
            <a:endParaRPr lang="he-IL" dirty="0" smtClean="0"/>
          </a:p>
          <a:p>
            <a:endParaRPr lang="he-IL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39" y="-86086"/>
            <a:ext cx="1405110" cy="145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5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962" y="101359"/>
            <a:ext cx="12145875" cy="166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99" y="101359"/>
            <a:ext cx="1341369" cy="122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5"/>
          <p:cNvSpPr/>
          <p:nvPr/>
        </p:nvSpPr>
        <p:spPr>
          <a:xfrm>
            <a:off x="4331580" y="252435"/>
            <a:ext cx="31021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נקודות עניין</a:t>
            </a: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999" y="-64754"/>
            <a:ext cx="1405110" cy="14510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22720" y="1767780"/>
            <a:ext cx="4602480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תצפית על ברכת צפירה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ברכת צפירה, ירידה ועליה קשים. מים מאוד </a:t>
            </a:r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עמוקים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ברכת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נעמה, </a:t>
            </a:r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לא מחזיקה מים כל החורף.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מקום נוח לרחצה.</a:t>
            </a:r>
          </a:p>
          <a:p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עין נמר, מעין יפה, מקום נוח לרחצה.</a:t>
            </a:r>
          </a:p>
          <a:p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גיא בהק, אין להיכנס ללא חבל וללא סיור מקדים.</a:t>
            </a:r>
          </a:p>
          <a:p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גיא סלעים, ניתן לקצר במקרה של חוסר זמן.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הכנת מדריכים: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סיור במסלול עד חודש לפני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3039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3791"/>
            <a:ext cx="12152033" cy="5750417"/>
          </a:xfrm>
          <a:prstGeom prst="rect">
            <a:avLst/>
          </a:prstGeom>
        </p:spPr>
      </p:pic>
      <p:cxnSp>
        <p:nvCxnSpPr>
          <p:cNvPr id="8" name="מחבר חץ ישר 7"/>
          <p:cNvCxnSpPr/>
          <p:nvPr/>
        </p:nvCxnSpPr>
        <p:spPr>
          <a:xfrm flipH="1" flipV="1">
            <a:off x="1313645" y="4584879"/>
            <a:ext cx="515155" cy="19704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חץ ישר 8"/>
          <p:cNvCxnSpPr/>
          <p:nvPr/>
        </p:nvCxnSpPr>
        <p:spPr>
          <a:xfrm>
            <a:off x="7006107" y="302653"/>
            <a:ext cx="75128" cy="15240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/>
          <p:cNvCxnSpPr/>
          <p:nvPr/>
        </p:nvCxnSpPr>
        <p:spPr>
          <a:xfrm flipV="1">
            <a:off x="682580" y="6001555"/>
            <a:ext cx="412124" cy="553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/>
          <p:nvPr/>
        </p:nvCxnSpPr>
        <p:spPr>
          <a:xfrm>
            <a:off x="682580" y="399245"/>
            <a:ext cx="334851" cy="4185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/>
          <p:nvPr/>
        </p:nvCxnSpPr>
        <p:spPr>
          <a:xfrm flipH="1" flipV="1">
            <a:off x="3388218" y="4054768"/>
            <a:ext cx="642869" cy="2403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/>
          <p:cNvCxnSpPr/>
          <p:nvPr/>
        </p:nvCxnSpPr>
        <p:spPr>
          <a:xfrm>
            <a:off x="11771290" y="399245"/>
            <a:ext cx="154547" cy="2086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חץ ישר 19"/>
          <p:cNvCxnSpPr/>
          <p:nvPr/>
        </p:nvCxnSpPr>
        <p:spPr>
          <a:xfrm flipH="1">
            <a:off x="8319753" y="399245"/>
            <a:ext cx="399244" cy="1635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915661" y="29913"/>
            <a:ext cx="12363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נק' סיום</a:t>
            </a:r>
            <a:endParaRPr lang="he-IL" dirty="0"/>
          </a:p>
        </p:txBody>
      </p:sp>
      <p:sp>
        <p:nvSpPr>
          <p:cNvPr id="24" name="TextBox 23"/>
          <p:cNvSpPr txBox="1"/>
          <p:nvPr/>
        </p:nvSpPr>
        <p:spPr>
          <a:xfrm>
            <a:off x="244699" y="6458754"/>
            <a:ext cx="117197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נק' התחלה</a:t>
            </a:r>
            <a:endParaRPr lang="he-IL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29913"/>
            <a:ext cx="131364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ברכת צפירה</a:t>
            </a:r>
            <a:endParaRPr lang="he-IL" dirty="0"/>
          </a:p>
        </p:txBody>
      </p:sp>
      <p:sp>
        <p:nvSpPr>
          <p:cNvPr id="28" name="TextBox 27"/>
          <p:cNvSpPr txBox="1"/>
          <p:nvPr/>
        </p:nvSpPr>
        <p:spPr>
          <a:xfrm>
            <a:off x="1416676" y="6458754"/>
            <a:ext cx="180304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ירידה תלולה מאוד</a:t>
            </a:r>
            <a:endParaRPr lang="he-IL" dirty="0"/>
          </a:p>
        </p:txBody>
      </p:sp>
      <p:sp>
        <p:nvSpPr>
          <p:cNvPr id="30" name="TextBox 29"/>
          <p:cNvSpPr txBox="1"/>
          <p:nvPr/>
        </p:nvSpPr>
        <p:spPr>
          <a:xfrm>
            <a:off x="3515933" y="6320254"/>
            <a:ext cx="190017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ברכת נעמה. מקור מים נוח לכניסה</a:t>
            </a:r>
            <a:endParaRPr lang="he-IL" dirty="0"/>
          </a:p>
        </p:txBody>
      </p:sp>
      <p:sp>
        <p:nvSpPr>
          <p:cNvPr id="31" name="TextBox 30"/>
          <p:cNvSpPr txBox="1"/>
          <p:nvPr/>
        </p:nvSpPr>
        <p:spPr>
          <a:xfrm>
            <a:off x="4316063" y="-58213"/>
            <a:ext cx="213855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 smtClean="0"/>
              <a:t>עין נמר. מקור מים נוח לכניסה</a:t>
            </a:r>
            <a:endParaRPr lang="he-IL" dirty="0"/>
          </a:p>
        </p:txBody>
      </p:sp>
      <p:cxnSp>
        <p:nvCxnSpPr>
          <p:cNvPr id="33" name="מחבר חץ ישר 32"/>
          <p:cNvCxnSpPr/>
          <p:nvPr/>
        </p:nvCxnSpPr>
        <p:spPr>
          <a:xfrm>
            <a:off x="5811666" y="695459"/>
            <a:ext cx="112616" cy="1131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583078" y="-49489"/>
            <a:ext cx="260317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אין להיכנס לגיא בהק ללא חבל עזר מעברים קשים</a:t>
            </a:r>
            <a:endParaRPr lang="he-IL" dirty="0"/>
          </a:p>
        </p:txBody>
      </p:sp>
      <p:sp>
        <p:nvSpPr>
          <p:cNvPr id="35" name="TextBox 34"/>
          <p:cNvSpPr txBox="1"/>
          <p:nvPr/>
        </p:nvSpPr>
        <p:spPr>
          <a:xfrm>
            <a:off x="6265344" y="6432996"/>
            <a:ext cx="410881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/>
              <a:t>במידה וקצרים בזמן אין להיכנס לגיא סלעים</a:t>
            </a:r>
            <a:endParaRPr lang="he-IL" dirty="0"/>
          </a:p>
        </p:txBody>
      </p:sp>
      <p:cxnSp>
        <p:nvCxnSpPr>
          <p:cNvPr id="37" name="מחבר חץ ישר 36"/>
          <p:cNvCxnSpPr>
            <a:stCxn id="35" idx="0"/>
          </p:cNvCxnSpPr>
          <p:nvPr/>
        </p:nvCxnSpPr>
        <p:spPr>
          <a:xfrm flipV="1">
            <a:off x="8319753" y="2438658"/>
            <a:ext cx="199622" cy="39943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02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962" y="101359"/>
            <a:ext cx="12145875" cy="166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99" y="101359"/>
            <a:ext cx="1341369" cy="122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5"/>
          <p:cNvSpPr/>
          <p:nvPr/>
        </p:nvSpPr>
        <p:spPr>
          <a:xfrm>
            <a:off x="3538898" y="252435"/>
            <a:ext cx="4687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צוות הטיול והכנות</a:t>
            </a: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22720" y="1767780"/>
            <a:ext cx="4602480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מה התפקיד של הרכז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 תכלול כל פעילות הטיול. הובלת המסלול בהכנה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מה תפקיד </a:t>
            </a:r>
            <a:r>
              <a:rPr lang="he-IL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הגרעינר</a:t>
            </a:r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he-IL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ש"ש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 הדרכת המסלולים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תפקידי מנהלה.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מה תפקיד </a:t>
            </a:r>
            <a:r>
              <a:rPr lang="he-IL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המד"ב</a:t>
            </a:r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: הדרכת המסלולים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הכנת מדריכים: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סיור מקדים במסלול. לינה בחניון ברכת צפירה. סיום על כביש  90 איסוף התיקים בדרך חזרה או הורדתם לאוטובוס באמצעות רכב המנהלה.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יש לדאוג למים וציוד בישול לערב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e-IL" dirty="0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719" y="-86086"/>
            <a:ext cx="1405110" cy="145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2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962" y="101359"/>
            <a:ext cx="12145875" cy="166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99" y="101359"/>
            <a:ext cx="1341369" cy="122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5"/>
          <p:cNvSpPr/>
          <p:nvPr/>
        </p:nvSpPr>
        <p:spPr>
          <a:xfrm>
            <a:off x="3742481" y="252435"/>
            <a:ext cx="42803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עלויות והרשמה</a:t>
            </a: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245247"/>
              </p:ext>
            </p:extLst>
          </p:nvPr>
        </p:nvGraphicFramePr>
        <p:xfrm>
          <a:off x="2230121" y="2228426"/>
          <a:ext cx="8127999" cy="11125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+mn-lt"/>
                        </a:rPr>
                        <a:t>פירוט</a:t>
                      </a:r>
                      <a:endParaRPr lang="he-IL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+mn-lt"/>
                        </a:rPr>
                        <a:t>טיול עד 100 משתתפים</a:t>
                      </a:r>
                      <a:endParaRPr lang="he-IL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+mn-lt"/>
                        </a:rPr>
                        <a:t>טיול עד 300 משתתפים</a:t>
                      </a:r>
                      <a:endParaRPr lang="he-IL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+mn-lt"/>
                        </a:rPr>
                        <a:t>עלות לחניך</a:t>
                      </a:r>
                      <a:endParaRPr lang="he-IL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+mn-lt"/>
                        </a:rPr>
                        <a:t>דמי ביטול</a:t>
                      </a:r>
                      <a:endParaRPr lang="he-IL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תמונה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48" y="-93706"/>
            <a:ext cx="1405110" cy="145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3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962" y="101359"/>
            <a:ext cx="12145875" cy="166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5"/>
          <p:cNvSpPr/>
          <p:nvPr/>
        </p:nvSpPr>
        <p:spPr>
          <a:xfrm>
            <a:off x="3537301" y="252435"/>
            <a:ext cx="4690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מה עושים מכאן?</a:t>
            </a: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9920" y="2072640"/>
            <a:ext cx="82296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שלב א' -  להבין מי קהל היעד וצפי משתתפים</a:t>
            </a:r>
          </a:p>
          <a:p>
            <a:r>
              <a:rPr lang="he-IL" dirty="0" smtClean="0"/>
              <a:t>שלב ב' – לסדר את ה"עץ הארגוני של הטיול"  בהתאם לצפי משתתפים</a:t>
            </a:r>
          </a:p>
          <a:p>
            <a:r>
              <a:rPr lang="he-IL" dirty="0" smtClean="0"/>
              <a:t>שלב ג' – לקבוע תאריך ולפתוח הרשמה</a:t>
            </a:r>
            <a:r>
              <a:rPr lang="en-US" dirty="0" smtClean="0"/>
              <a:t/>
            </a:r>
            <a:br>
              <a:rPr lang="en-US" dirty="0" smtClean="0"/>
            </a:br>
            <a:endParaRPr lang="he-IL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-53340"/>
            <a:ext cx="1405110" cy="145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3127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136</Words>
  <Application>Microsoft Office PowerPoint</Application>
  <PresentationFormat>מסך רחב</PresentationFormat>
  <Paragraphs>32</Paragraphs>
  <Slides>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איתי מיכאלי</dc:creator>
  <cp:lastModifiedBy>מתן  קולקה</cp:lastModifiedBy>
  <cp:revision>12</cp:revision>
  <dcterms:created xsi:type="dcterms:W3CDTF">2021-08-30T10:49:36Z</dcterms:created>
  <dcterms:modified xsi:type="dcterms:W3CDTF">2021-10-24T17:03:30Z</dcterms:modified>
</cp:coreProperties>
</file>