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ד'/חשון/תשפ"ב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510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ד'/חשון/תשפ"ב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35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ד'/חשון/תשפ"ב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45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ד'/חשון/תשפ"ב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708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ד'/חשון/תשפ"ב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9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ד'/חשון/תשפ"ב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044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ד'/חשון/תשפ"ב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01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ד'/חשון/תשפ"ב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326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ד'/חשון/תשפ"ב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019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ד'/חשון/תשפ"ב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927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ד'/חשון/תשפ"ב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188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59B0-0CDF-4651-B31A-854E7AFB5BE7}" type="datetimeFigureOut">
              <a:rPr lang="he-IL" smtClean="0"/>
              <a:t>ד'/חשון/תשפ"ב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08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245707" y="2967335"/>
            <a:ext cx="5700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טיול לילה נחל </a:t>
            </a:r>
            <a:r>
              <a:rPr lang="he-IL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חווארים</a:t>
            </a:r>
            <a:endParaRPr lang="he-IL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99" y="-8608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8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367211" y="403511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למי זה מתאים?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99" y="-86086"/>
            <a:ext cx="1405110" cy="1451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90347" y="2202180"/>
            <a:ext cx="40662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כל הגילאים בדגש על קבוצות צעירות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94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571385" y="252435"/>
            <a:ext cx="2807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אופי הטיול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2720" y="1767780"/>
            <a:ext cx="460248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מספר ימים:1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מספר ק"מ: 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דרגת קושי :</a:t>
            </a:r>
            <a:r>
              <a:rPr lang="en-US" dirty="0" smtClean="0"/>
              <a:t> </a:t>
            </a:r>
            <a:r>
              <a:rPr lang="he-IL" dirty="0" smtClean="0"/>
              <a:t>פשוט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לינה ב: חניון הסרפנטינות</a:t>
            </a:r>
            <a:r>
              <a:rPr lang="en-US" dirty="0" smtClean="0"/>
              <a:t> </a:t>
            </a:r>
            <a:r>
              <a:rPr lang="he-IL" dirty="0" smtClean="0"/>
              <a:t> אם רוצים לקראת טיול ביום </a:t>
            </a:r>
            <a:r>
              <a:rPr lang="he-IL" dirty="0" smtClean="0"/>
              <a:t>למחרת לעין עקב ורמת </a:t>
            </a:r>
            <a:r>
              <a:rPr lang="he-IL" smtClean="0"/>
              <a:t>דבשון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39" y="-8608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331580" y="252435"/>
            <a:ext cx="3102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נקודות עניין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7189" y="2351544"/>
            <a:ext cx="496302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המסלול מומלץ כמסלול לילה. לי </a:t>
            </a:r>
            <a:r>
              <a:rPr lang="he-IL" dirty="0" err="1" smtClean="0"/>
              <a:t>להתחילו</a:t>
            </a:r>
            <a:r>
              <a:rPr lang="he-IL" dirty="0" smtClean="0"/>
              <a:t> עם חשיכה. אפשרי גם בקיץ אז הוא יתבצע מאוחר</a:t>
            </a:r>
            <a:r>
              <a:rPr lang="en-US" dirty="0" smtClean="0"/>
              <a:t> </a:t>
            </a:r>
            <a:r>
              <a:rPr lang="he-IL" dirty="0"/>
              <a:t> </a:t>
            </a:r>
            <a:r>
              <a:rPr lang="he-IL" dirty="0" smtClean="0"/>
              <a:t>מאוד. בחורף לא מומלץ להישאר לישון בשטח אחר כך מכיוון שהחניכים יהיו רטובים מזיעה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99" y="-64754"/>
            <a:ext cx="1405110" cy="145102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86273"/>
            <a:ext cx="4228958" cy="59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9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538898" y="252435"/>
            <a:ext cx="4687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צוות הטיול והכנות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2720" y="1767780"/>
            <a:ext cx="460248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מה התפקיד של הרכז הובלת ההכנה והמסלול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תפקיד 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הגרעינר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ש"ש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: הובלת הקבוצה בשטח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תפקיד 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המד"ב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הכנת מדריכים: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תעשה יום או עד שבועיים לפני הטיול.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19" y="-8608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2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742481" y="252435"/>
            <a:ext cx="4280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עלויות והרשמה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245247"/>
              </p:ext>
            </p:extLst>
          </p:nvPr>
        </p:nvGraphicFramePr>
        <p:xfrm>
          <a:off x="2230121" y="2228426"/>
          <a:ext cx="8127999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פירוט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טיול עד 100 משתתפים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טיול עד 300 משתתפים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עלות לחניך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דמי ביטול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8" y="-9370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537301" y="252435"/>
            <a:ext cx="4690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מה עושים מכאן?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9920" y="2072640"/>
            <a:ext cx="8229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שלב א' -  להבין מי קהל היעד וצפי משתתפים</a:t>
            </a:r>
          </a:p>
          <a:p>
            <a:r>
              <a:rPr lang="he-IL" dirty="0" smtClean="0"/>
              <a:t>שלב ב' – לסדר את ה"עץ הארגוני של הטיול"  בהתאם לצפי משתתפים</a:t>
            </a:r>
          </a:p>
          <a:p>
            <a:r>
              <a:rPr lang="he-IL" dirty="0" smtClean="0"/>
              <a:t>שלב ג' – לקבוע תאריך ולפתוח הרשמה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53340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127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107</Words>
  <Application>Microsoft Office PowerPoint</Application>
  <PresentationFormat>מסך רחב</PresentationFormat>
  <Paragraphs>21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איתי מיכאלי</dc:creator>
  <cp:lastModifiedBy>מתן  קולקה</cp:lastModifiedBy>
  <cp:revision>10</cp:revision>
  <dcterms:created xsi:type="dcterms:W3CDTF">2021-08-30T10:49:36Z</dcterms:created>
  <dcterms:modified xsi:type="dcterms:W3CDTF">2021-10-10T08:24:26Z</dcterms:modified>
</cp:coreProperties>
</file>