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1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4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0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0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32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1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2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59B0-0CDF-4651-B31A-854E7AFB5BE7}" type="datetimeFigureOut">
              <a:rPr lang="he-IL" smtClean="0"/>
              <a:t>י"ח/חשון/תשפ"ב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C754-A39B-4865-A328-45FA828A8F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08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94070" y="2967335"/>
            <a:ext cx="3603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טיול ל</a:t>
            </a:r>
            <a:r>
              <a:rPr lang="he-I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נחל יגור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8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67211" y="403511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זה מתאים?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99" y="-86086"/>
            <a:ext cx="1405110" cy="145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2706" y="2189301"/>
            <a:ext cx="3101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גיל חטיבה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571385" y="252435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אופי הטיול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2720" y="1767780"/>
            <a:ext cx="46024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מספר ימים:1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מספר ק"מ: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דרגת קושי :</a:t>
            </a:r>
            <a:r>
              <a:rPr lang="en-US" dirty="0" smtClean="0"/>
              <a:t> </a:t>
            </a:r>
            <a:r>
              <a:rPr lang="he-IL" dirty="0" smtClean="0"/>
              <a:t>בנוני</a:t>
            </a:r>
          </a:p>
          <a:p>
            <a:r>
              <a:rPr lang="he-IL" dirty="0" smtClean="0"/>
              <a:t>מסלול מעגלי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למעוניינים להתחיל בכרמל למעלה ניתן לישון בחניוני הר בכרמל בסמוך לעוספיה.</a:t>
            </a:r>
          </a:p>
          <a:p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115705" y="252435"/>
            <a:ext cx="5533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מסלולים ונקודות </a:t>
            </a:r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עניין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620" y="1630620"/>
            <a:ext cx="4602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9" y="-64754"/>
            <a:ext cx="1405110" cy="14510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6841"/>
            <a:ext cx="4331580" cy="6126157"/>
          </a:xfrm>
          <a:prstGeom prst="rect">
            <a:avLst/>
          </a:prstGeom>
        </p:spPr>
      </p:pic>
      <p:pic>
        <p:nvPicPr>
          <p:cNvPr id="1026" name="Picture 2" descr="Alternate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74" y="1291296"/>
            <a:ext cx="4381891" cy="61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5860" y="2092285"/>
            <a:ext cx="29339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נק' עניין</a:t>
            </a:r>
          </a:p>
          <a:p>
            <a:r>
              <a:rPr lang="he-IL" dirty="0" smtClean="0"/>
              <a:t>עוספיה- דרוזים בכרמל</a:t>
            </a:r>
          </a:p>
          <a:p>
            <a:r>
              <a:rPr lang="he-IL" dirty="0" smtClean="0"/>
              <a:t>נחל יגור- סולמות ואתגר</a:t>
            </a:r>
          </a:p>
          <a:p>
            <a:r>
              <a:rPr lang="he-IL" dirty="0" smtClean="0"/>
              <a:t>יגור- הברחת המעפילים</a:t>
            </a:r>
          </a:p>
          <a:p>
            <a:r>
              <a:rPr lang="he-IL" dirty="0" smtClean="0"/>
              <a:t>מצדה בכרמל.</a:t>
            </a:r>
          </a:p>
          <a:p>
            <a:r>
              <a:rPr lang="he-IL" dirty="0" smtClean="0"/>
              <a:t>חורש ים תיכוני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03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8898" y="252435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צוות הטיול והכנות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720" y="1767780"/>
            <a:ext cx="460248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התפקיד של הרכז הימצאות בנק' עם קליטה וקישור למכשירי קשר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הגרעינר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ש"ש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הובלת הקבוצות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מה תפקיד </a:t>
            </a:r>
            <a:r>
              <a:rPr lang="he-I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המד"ב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: הובלת המסלול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הכנת מדריכים: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איך מתבצעת?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9" y="-8608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101359"/>
            <a:ext cx="1341369" cy="12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42481" y="252435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עלויות והרשמה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45247"/>
              </p:ext>
            </p:extLst>
          </p:nvPr>
        </p:nvGraphicFramePr>
        <p:xfrm>
          <a:off x="2230121" y="2228426"/>
          <a:ext cx="8127999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פירוט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100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טיול עד 300 משתתפים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עלות לחניך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+mn-lt"/>
                        </a:rPr>
                        <a:t>דמי ביטול</a:t>
                      </a:r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8" y="-93706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2" y="101359"/>
            <a:ext cx="12145875" cy="16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37301" y="252435"/>
            <a:ext cx="469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מה עושים מכאן?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2072640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שלב א' -  להבין מי קהל היעד וצפי משתתפים</a:t>
            </a:r>
          </a:p>
          <a:p>
            <a:r>
              <a:rPr lang="he-IL" dirty="0" smtClean="0"/>
              <a:t>שלב ב' – לסדר את ה"עץ הארגוני של הטיול"  בהתאם לצפי משתתפים</a:t>
            </a:r>
          </a:p>
          <a:p>
            <a:r>
              <a:rPr lang="he-IL" dirty="0" smtClean="0"/>
              <a:t>שלב ג' – לקבוע תאריך ולפתוח הרשמה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53340"/>
            <a:ext cx="1405110" cy="1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99</Words>
  <Application>Microsoft Office PowerPoint</Application>
  <PresentationFormat>מסך רחב</PresentationFormat>
  <Paragraphs>28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איתי מיכאלי</dc:creator>
  <cp:lastModifiedBy>מתן  קולקה</cp:lastModifiedBy>
  <cp:revision>11</cp:revision>
  <dcterms:created xsi:type="dcterms:W3CDTF">2021-08-30T10:49:36Z</dcterms:created>
  <dcterms:modified xsi:type="dcterms:W3CDTF">2021-10-24T16:33:23Z</dcterms:modified>
</cp:coreProperties>
</file>