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42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1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4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0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0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2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1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2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59B0-0CDF-4651-B31A-854E7AFB5BE7}" type="datetimeFigureOut">
              <a:rPr lang="he-IL" smtClean="0"/>
              <a:t>כ'/חשון/תשפ"ב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2970795" y="2967335"/>
            <a:ext cx="6250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טיול </a:t>
            </a:r>
            <a:r>
              <a:rPr lang="he-I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עין עקב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ורמת </a:t>
            </a:r>
            <a:r>
              <a:rPr lang="he-IL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דבשון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8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67211" y="403511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זה מתאים?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5280" y="2202180"/>
            <a:ext cx="31013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שכבת ח' ומעלה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תהליך ט'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גיל תיכון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שכבת </a:t>
            </a:r>
            <a:r>
              <a:rPr lang="he-IL" dirty="0" err="1" smtClean="0"/>
              <a:t>יב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571385" y="252435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אופי הטיול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720" y="1767780"/>
            <a:ext cx="46024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מספר ימים:1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מספר ק"מ: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דרגת קושי :</a:t>
            </a:r>
            <a:r>
              <a:rPr lang="en-US" dirty="0" smtClean="0"/>
              <a:t> </a:t>
            </a:r>
            <a:r>
              <a:rPr lang="he-IL" dirty="0" smtClean="0"/>
              <a:t>בנוני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לינה ב:</a:t>
            </a:r>
            <a:r>
              <a:rPr lang="he-IL" dirty="0"/>
              <a:t> </a:t>
            </a:r>
            <a:r>
              <a:rPr lang="he-IL" dirty="0" smtClean="0"/>
              <a:t>חניון הסרפנטינות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56240" y="252435"/>
            <a:ext cx="32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מפות מסלול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9" y="-64754"/>
            <a:ext cx="1405110" cy="14510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31" y="1415689"/>
            <a:ext cx="3853727" cy="5450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174" y="1474951"/>
            <a:ext cx="3881008" cy="548891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996" y="1415689"/>
            <a:ext cx="3901958" cy="5518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58678" y="1533571"/>
            <a:ext cx="33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5717547" y="1518410"/>
            <a:ext cx="33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789010" y="1518410"/>
            <a:ext cx="33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03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8898" y="252435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צוות הטיול והכנות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7267" y="1767780"/>
            <a:ext cx="460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התפקיד של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הרכז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- ניהול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ההטיול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הגרעינר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- הדרכת הטיול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המד"ב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- הובלת המסלול ותפקידי לוגיסטיקה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הכנת מדריכים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: תעשה יום לפני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בהובלת אחד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המד"בים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42481" y="252435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עלויות והרשמה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45247"/>
              </p:ext>
            </p:extLst>
          </p:nvPr>
        </p:nvGraphicFramePr>
        <p:xfrm>
          <a:off x="2230121" y="2228426"/>
          <a:ext cx="8127999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פירוט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100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300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עלות לחניך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דמי ביטול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" y="-9370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7301" y="252435"/>
            <a:ext cx="469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עושים מכאן?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2072640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א' -  להבין מי קהל היעד וצפי משתתפים</a:t>
            </a:r>
          </a:p>
          <a:p>
            <a:r>
              <a:rPr lang="he-IL" dirty="0" smtClean="0"/>
              <a:t>שלב ב' – לסדר את ה"עץ הארגוני של הטיול"  בהתאם לצפי משתתפים</a:t>
            </a:r>
          </a:p>
          <a:p>
            <a:r>
              <a:rPr lang="he-IL" dirty="0" smtClean="0"/>
              <a:t>שלב ג' – לקבוע תאריך ולפתוח הרשמה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53340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12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82</Words>
  <Application>Microsoft Office PowerPoint</Application>
  <PresentationFormat>מסך רחב</PresentationFormat>
  <Paragraphs>23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איתי מיכאלי</dc:creator>
  <cp:lastModifiedBy>מתן  קולקה</cp:lastModifiedBy>
  <cp:revision>9</cp:revision>
  <dcterms:created xsi:type="dcterms:W3CDTF">2021-08-30T10:49:36Z</dcterms:created>
  <dcterms:modified xsi:type="dcterms:W3CDTF">2021-10-26T14:56:26Z</dcterms:modified>
</cp:coreProperties>
</file>